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4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5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6B2C0-F9CB-B646-A691-19E8731B0EE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5E52-5961-0947-A024-62938200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440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6B2C0-F9CB-B646-A691-19E8731B0EE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5E52-5961-0947-A024-62938200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62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6B2C0-F9CB-B646-A691-19E8731B0EE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5E52-5961-0947-A024-62938200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855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6B2C0-F9CB-B646-A691-19E8731B0EE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5E52-5961-0947-A024-62938200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197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6B2C0-F9CB-B646-A691-19E8731B0EE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5E52-5961-0947-A024-62938200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39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6B2C0-F9CB-B646-A691-19E8731B0EE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5E52-5961-0947-A024-62938200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721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6B2C0-F9CB-B646-A691-19E8731B0EE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5E52-5961-0947-A024-62938200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483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6B2C0-F9CB-B646-A691-19E8731B0EE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5E52-5961-0947-A024-62938200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307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6B2C0-F9CB-B646-A691-19E8731B0EE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5E52-5961-0947-A024-62938200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435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6B2C0-F9CB-B646-A691-19E8731B0EE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5E52-5961-0947-A024-62938200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259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6B2C0-F9CB-B646-A691-19E8731B0EE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5E52-5961-0947-A024-62938200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794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6B2C0-F9CB-B646-A691-19E8731B0EE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E35E52-5961-0947-A024-629382004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377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Policy Working Group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smtClean="0"/>
              <a:t>Issues:</a:t>
            </a:r>
          </a:p>
          <a:p>
            <a:pPr lvl="1"/>
            <a:r>
              <a:rPr lang="en-US" dirty="0" smtClean="0"/>
              <a:t>Can we document use of policies to enforce properties of collections?</a:t>
            </a:r>
          </a:p>
          <a:p>
            <a:pPr lvl="1"/>
            <a:r>
              <a:rPr lang="en-US" dirty="0" smtClean="0"/>
              <a:t>Can we document the automated enforcement of policies as computer actionable rules?</a:t>
            </a:r>
          </a:p>
          <a:p>
            <a:pPr lvl="1"/>
            <a:r>
              <a:rPr lang="en-US" dirty="0" smtClean="0"/>
              <a:t>Can we base interoperability on mapping of data properties required for research to data property assertions made by the collection organizer?</a:t>
            </a:r>
          </a:p>
          <a:p>
            <a:r>
              <a:rPr lang="en-US" dirty="0" smtClean="0"/>
              <a:t>Approach</a:t>
            </a:r>
          </a:p>
          <a:p>
            <a:pPr lvl="1"/>
            <a:r>
              <a:rPr lang="en-US" dirty="0" smtClean="0"/>
              <a:t>Build on use cases in humanities, science, engineering</a:t>
            </a:r>
          </a:p>
          <a:p>
            <a:pPr lvl="2"/>
            <a:r>
              <a:rPr lang="en-US" dirty="0" smtClean="0"/>
              <a:t>Policies (e.g. automating access, transformation, ingestion)</a:t>
            </a:r>
          </a:p>
          <a:p>
            <a:pPr lvl="2"/>
            <a:r>
              <a:rPr lang="en-US" dirty="0" smtClean="0"/>
              <a:t>Computer actionable rules</a:t>
            </a:r>
          </a:p>
          <a:p>
            <a:pPr lvl="1"/>
            <a:r>
              <a:rPr lang="en-US" dirty="0" smtClean="0"/>
              <a:t>Layered policy sets</a:t>
            </a:r>
          </a:p>
          <a:p>
            <a:pPr lvl="2"/>
            <a:r>
              <a:rPr lang="en-US" dirty="0" smtClean="0"/>
              <a:t>Administrative</a:t>
            </a:r>
          </a:p>
          <a:p>
            <a:pPr lvl="2"/>
            <a:r>
              <a:rPr lang="en-US" dirty="0" smtClean="0"/>
              <a:t>Governance</a:t>
            </a:r>
          </a:p>
          <a:p>
            <a:pPr lvl="2"/>
            <a:r>
              <a:rPr lang="en-US" dirty="0" smtClean="0"/>
              <a:t>Science use cases</a:t>
            </a:r>
          </a:p>
          <a:p>
            <a:pPr lvl="2"/>
            <a:r>
              <a:rPr lang="en-US" dirty="0" smtClean="0"/>
              <a:t>Assessment criteria</a:t>
            </a:r>
          </a:p>
          <a:p>
            <a:pPr lvl="2"/>
            <a:r>
              <a:rPr lang="en-US" dirty="0" smtClean="0"/>
              <a:t>Preservation policies</a:t>
            </a:r>
          </a:p>
          <a:p>
            <a:pPr lvl="1"/>
            <a:r>
              <a:rPr lang="en-US" dirty="0" smtClean="0"/>
              <a:t>Analyze existing use cases based on running code or standards</a:t>
            </a:r>
          </a:p>
          <a:p>
            <a:pPr lvl="2"/>
            <a:r>
              <a:rPr lang="en-US" dirty="0" smtClean="0"/>
              <a:t>Formal policy sets (ISO 16363)</a:t>
            </a:r>
          </a:p>
          <a:p>
            <a:pPr lvl="2"/>
            <a:r>
              <a:rPr lang="en-US" dirty="0" smtClean="0"/>
              <a:t>Policies in production use</a:t>
            </a:r>
          </a:p>
          <a:p>
            <a:pPr lvl="2"/>
            <a:r>
              <a:rPr lang="en-US" dirty="0" smtClean="0"/>
              <a:t>Analyze minimal common set of policies</a:t>
            </a:r>
          </a:p>
          <a:p>
            <a:r>
              <a:rPr lang="en-US" dirty="0" smtClean="0"/>
              <a:t>RDA working group interactions</a:t>
            </a:r>
          </a:p>
          <a:p>
            <a:pPr lvl="1"/>
            <a:r>
              <a:rPr lang="en-US" dirty="0" smtClean="0"/>
              <a:t>Need interactions with groups building interoperability </a:t>
            </a:r>
            <a:r>
              <a:rPr lang="en-US" dirty="0" err="1" smtClean="0"/>
              <a:t>testbeds</a:t>
            </a:r>
            <a:r>
              <a:rPr lang="en-US" dirty="0" smtClean="0"/>
              <a:t> (</a:t>
            </a:r>
            <a:r>
              <a:rPr lang="en-US" dirty="0" err="1" smtClean="0"/>
              <a:t>EarthCube</a:t>
            </a:r>
            <a:r>
              <a:rPr lang="en-US" dirty="0" smtClean="0"/>
              <a:t>, </a:t>
            </a:r>
            <a:r>
              <a:rPr lang="en-US" dirty="0" err="1" smtClean="0"/>
              <a:t>DataNet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Need interactions with groups defining governance</a:t>
            </a:r>
          </a:p>
          <a:p>
            <a:pPr lvl="1"/>
            <a:r>
              <a:rPr lang="en-US" dirty="0" smtClean="0"/>
              <a:t>Need interactions with groups defining semantics</a:t>
            </a:r>
          </a:p>
          <a:p>
            <a:r>
              <a:rPr lang="en-US" dirty="0" smtClean="0"/>
              <a:t>Schedule</a:t>
            </a:r>
          </a:p>
          <a:p>
            <a:pPr lvl="1"/>
            <a:r>
              <a:rPr lang="en-US" dirty="0" smtClean="0"/>
              <a:t>Implement community survey in first 6 months</a:t>
            </a:r>
          </a:p>
          <a:p>
            <a:pPr lvl="1"/>
            <a:r>
              <a:rPr lang="en-US" dirty="0" smtClean="0"/>
              <a:t>Provide example of policy-based data management using community policies within </a:t>
            </a:r>
            <a:r>
              <a:rPr lang="en-US" smtClean="0"/>
              <a:t>12 months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57080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166</Words>
  <Application>Microsoft Macintosh PowerPoint</Application>
  <PresentationFormat>On-screen Show 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Policy Working Group</vt:lpstr>
    </vt:vector>
  </TitlesOfParts>
  <Company>UNC-CH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Foundation</dc:title>
  <dc:creator>Reagan Moore</dc:creator>
  <cp:lastModifiedBy>Robert Ping</cp:lastModifiedBy>
  <cp:revision>19</cp:revision>
  <dcterms:created xsi:type="dcterms:W3CDTF">2012-10-01T18:08:19Z</dcterms:created>
  <dcterms:modified xsi:type="dcterms:W3CDTF">2012-10-02T04:36:07Z</dcterms:modified>
</cp:coreProperties>
</file>